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8" r:id="rId2"/>
    <p:sldId id="36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144C6-9EB8-421C-87BC-B3A6513767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E5585-BB9F-4568-85F4-9E2B614DE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4F3E3-2C82-4C72-812C-A0E3703F7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10736-F1AF-4142-801A-FB5F5FA5A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0154BC-DA8C-4C70-B6C4-86C2637C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93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8D8D0-4DEE-498C-87CF-7E13B3673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155070-89EF-4E55-B1D5-2E642B8256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8608A-3AFE-4240-A763-7544160EA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B1401-E09D-43BB-B853-840FD1887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F04E9-45DE-44D4-90C9-EC7F9491C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93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DE3821-4DC8-4BBD-860A-BC13968A2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EC3E39-E38A-4F04-A165-3278BD7C65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CA238-C60E-4983-A591-43AC3477B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37C9C-53E5-47E7-9457-01B4C3580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47635-40EB-4780-8BE0-003F9D9A3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64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/>
          <p:cNvSpPr/>
          <p:nvPr userDrawn="1"/>
        </p:nvSpPr>
        <p:spPr>
          <a:xfrm>
            <a:off x="10775406" y="6299428"/>
            <a:ext cx="1637212" cy="478971"/>
          </a:xfrm>
          <a:prstGeom prst="parallelogram">
            <a:avLst/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8943" y="6356350"/>
            <a:ext cx="2743200" cy="365125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fld id="{1A9CBF77-95E6-604E-BCFC-0A6922100EF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arallelogram 12"/>
          <p:cNvSpPr/>
          <p:nvPr userDrawn="1"/>
        </p:nvSpPr>
        <p:spPr>
          <a:xfrm>
            <a:off x="-708297" y="6299428"/>
            <a:ext cx="11483703" cy="478971"/>
          </a:xfrm>
          <a:prstGeom prst="parallelogram">
            <a:avLst/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Parallelogram 13"/>
          <p:cNvSpPr/>
          <p:nvPr userDrawn="1"/>
        </p:nvSpPr>
        <p:spPr>
          <a:xfrm>
            <a:off x="-708298" y="286161"/>
            <a:ext cx="12178439" cy="768917"/>
          </a:xfrm>
          <a:prstGeom prst="parallelogram">
            <a:avLst/>
          </a:prstGeom>
          <a:solidFill>
            <a:srgbClr val="006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E500B6E-CF4E-7C44-8414-81858724DE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406" y="257204"/>
            <a:ext cx="1139597" cy="826828"/>
          </a:xfrm>
          <a:prstGeom prst="rect">
            <a:avLst/>
          </a:prstGeom>
          <a:ln w="412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98902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9D1A4-33F1-4D5F-B753-98394A6BD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D0FEB-0EE4-443C-A709-583ADFEC1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1F3DB9-05BA-4230-AF37-CC7D38756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F5110-05F1-466F-9068-BCBF76515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BF519-454A-4C62-B335-03709F08E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419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0EFD6-5204-4DA8-A5F9-AAF9B01C3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8038B-7C9C-41AB-B17D-9AE629C1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B24BCE-49EF-44E3-B1A9-9D1CD88BC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03F6E-2F7A-4283-AD11-290B0BB29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F0C2-6A52-4C03-91CF-5FF4F9F60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761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7A879-4B6B-49B4-A8C4-52E4264E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51E46-4E63-403C-96F6-E28D21618B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C4A42-A8F3-4418-8E31-F4268C3E8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65FB66-E853-467C-9B79-63B1156E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664063-74F4-4DF3-9243-4A4DE58C2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266B4E-E161-41CA-BCE1-82BBCC570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03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C535F-6727-4CF3-9F41-1B726A1C6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C075D-3D35-43C4-BB92-EFBAC6B30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575BD9-147C-49D3-ADFF-88F4C6CF5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428DA4-87AE-4C1C-A407-F56F87E87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A4BEE7-19BC-48B4-8FC0-D38BBD1FD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D8D0C9-D4F0-48E6-AD06-2A918C45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7D6695-46E2-4311-8440-4DF833486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7CAF8E-657A-42DC-B7DB-E54C89CF5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359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FFD1A-E48C-4E46-B6EE-6DAFC6913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54092E-B62E-4E38-BA07-5BD71677B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C25757-65BF-485E-BD18-26F4FEDDA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3776C-CD06-4258-9CA5-60059BBEB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94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684078-86D4-456A-9B43-C9EB68BB1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BA2C50-0100-4B08-AE9A-42B739FD7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3FE2D5-B00F-472F-9742-E062CE783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38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6542C-CF2D-47AA-9628-EC7CF4322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642CF-418B-40D7-911C-94A38D78BF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0EA60C-E2A9-48ED-984A-2B6259E9E9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B1DB6A-CCA5-42F9-82C0-E8D301FCA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7A626-D9D6-421F-8409-3D36D3869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A40C5-4F21-4B9B-9658-E56A2BA73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83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0685D-B60D-4022-BC5E-928A4E39A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08C752-D59C-4E3E-8C94-047E20C162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DCAAA9-458E-41DF-8092-B38136CC0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2C752-2706-4FFB-92A3-FCBB8AAD3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B7FE68-A40F-485D-A9E2-8B39F3F08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80EA2-F5A1-4941-B714-C6AD1740A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2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12D444-4783-45ED-A9B5-FD451620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080680-BA34-4370-BB2A-610EB2223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72DAD-7725-4CD8-96BE-EA17C3F40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CD5F3-DFA3-4C2C-9231-74016D051F08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88B3E-757F-4EFA-990F-661CE5BE17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4F72B-DF42-4290-8FBD-8A5ED34E1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72BDF-E633-4A3E-AFCF-8B7BF4A62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68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FD15E-A6DF-4F34-9F95-B0CC845645B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4" name="0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0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0200" y="1200150"/>
            <a:ext cx="89916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4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FD15E-A6DF-4F34-9F95-B0CC845645B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3" name="0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0200" y="1157286"/>
            <a:ext cx="8991600" cy="505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2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Widescreen</PresentationFormat>
  <Paragraphs>2</Paragraphs>
  <Slides>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Wanda Brown Nesmith</dc:creator>
  <cp:lastModifiedBy>Wanda Brown Nesmith</cp:lastModifiedBy>
  <cp:revision>1</cp:revision>
  <dcterms:created xsi:type="dcterms:W3CDTF">2020-01-03T16:53:10Z</dcterms:created>
  <dcterms:modified xsi:type="dcterms:W3CDTF">2020-01-03T16:56:54Z</dcterms:modified>
</cp:coreProperties>
</file>